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9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5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5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839200" cy="5791200"/>
          </a:xfrm>
        </p:spPr>
        <p:txBody>
          <a:bodyPr/>
          <a:lstStyle/>
          <a:p>
            <a:pPr>
              <a:buNone/>
            </a:pPr>
            <a:r>
              <a:rPr lang="en-US" altLang="en-US" dirty="0" err="1">
                <a:solidFill>
                  <a:srgbClr val="FF0000"/>
                </a:solidFill>
              </a:rPr>
              <a:t>Proposito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86: </a:t>
            </a:r>
            <a:r>
              <a:rPr lang="es-ES_tradnl" dirty="0"/>
              <a:t>¿Cómo continuamos el estudio de la </a:t>
            </a:r>
            <a:r>
              <a:rPr lang="es-ES_tradnl" dirty="0" smtClean="0"/>
              <a:t>geografía</a:t>
            </a:r>
          </a:p>
          <a:p>
            <a:pPr>
              <a:buNone/>
            </a:pPr>
            <a:r>
              <a:rPr lang="es-ES_tradnl" dirty="0" smtClean="0"/>
              <a:t> </a:t>
            </a:r>
            <a:r>
              <a:rPr lang="es-ES_tradnl" dirty="0"/>
              <a:t>latinoamericana?</a:t>
            </a:r>
          </a:p>
          <a:p>
            <a:pPr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Inicial</a:t>
            </a:r>
            <a:r>
              <a:rPr lang="en-US" altLang="en-US" dirty="0">
                <a:solidFill>
                  <a:srgbClr val="FF0000"/>
                </a:solidFill>
              </a:rPr>
              <a:t>: </a:t>
            </a:r>
          </a:p>
          <a:p>
            <a:pPr>
              <a:buFontTx/>
              <a:buNone/>
            </a:pPr>
            <a:r>
              <a:rPr lang="en-US" altLang="en-US" dirty="0" err="1"/>
              <a:t>Identifica</a:t>
            </a:r>
            <a:r>
              <a:rPr lang="en-US" altLang="en-US" dirty="0"/>
              <a:t> los</a:t>
            </a:r>
          </a:p>
          <a:p>
            <a:pPr>
              <a:buFontTx/>
              <a:buNone/>
            </a:pPr>
            <a:r>
              <a:rPr lang="en-US" altLang="en-US" dirty="0"/>
              <a:t> </a:t>
            </a:r>
            <a:r>
              <a:rPr lang="en-US" altLang="en-US" dirty="0" err="1"/>
              <a:t>paises</a:t>
            </a:r>
            <a:r>
              <a:rPr lang="en-US" altLang="en-US" dirty="0"/>
              <a:t> de </a:t>
            </a:r>
          </a:p>
          <a:p>
            <a:pPr>
              <a:buFontTx/>
              <a:buNone/>
            </a:pPr>
            <a:r>
              <a:rPr lang="en-US" altLang="en-US" dirty="0"/>
              <a:t>Sur America.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llamo __________ Clase </a:t>
            </a:r>
            <a:r>
              <a:rPr lang="en-US" sz="4000" dirty="0" smtClean="0">
                <a:solidFill>
                  <a:srgbClr val="7030A0"/>
                </a:solidFill>
              </a:rPr>
              <a:t>701</a:t>
            </a:r>
            <a:r>
              <a:rPr lang="en-US" sz="4000" dirty="0" smtClean="0">
                <a:solidFill>
                  <a:srgbClr val="7030A0"/>
                </a:solidFill>
              </a:rPr>
              <a:t/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fecha es el </a:t>
            </a:r>
            <a:r>
              <a:rPr lang="en-US" sz="4000" dirty="0" smtClean="0">
                <a:solidFill>
                  <a:srgbClr val="7030A0"/>
                </a:solidFill>
              </a:rPr>
              <a:t>5 </a:t>
            </a:r>
            <a:r>
              <a:rPr lang="en-US" sz="4000" dirty="0" smtClean="0">
                <a:solidFill>
                  <a:srgbClr val="7030A0"/>
                </a:solidFill>
              </a:rPr>
              <a:t>de </a:t>
            </a:r>
            <a:r>
              <a:rPr lang="en-US" sz="4000" dirty="0" err="1" smtClean="0">
                <a:solidFill>
                  <a:srgbClr val="7030A0"/>
                </a:solidFill>
              </a:rPr>
              <a:t>junio</a:t>
            </a:r>
            <a:r>
              <a:rPr lang="en-US" sz="4000" dirty="0" smtClean="0">
                <a:solidFill>
                  <a:srgbClr val="7030A0"/>
                </a:solidFill>
              </a:rPr>
              <a:t> del 2015</a:t>
            </a:r>
            <a:endParaRPr lang="en-US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9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416638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87" y="53975"/>
            <a:ext cx="4264313" cy="276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36081" y="3043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524000" y="3043535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red, yellow and green.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672431" y="3692521"/>
            <a:ext cx="66045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The red represents strength, victory, audacity, nobility and </a:t>
            </a:r>
            <a:r>
              <a:rPr lang="en-US" sz="2000" i="1" dirty="0" err="1">
                <a:solidFill>
                  <a:srgbClr val="FF0000"/>
                </a:solidFill>
              </a:rPr>
              <a:t>inginuity</a:t>
            </a:r>
            <a:r>
              <a:rPr lang="en-US" sz="2000" i="1" dirty="0">
                <a:solidFill>
                  <a:srgbClr val="FF0000"/>
                </a:solidFill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9900"/>
                </a:solidFill>
              </a:rPr>
              <a:t>The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yellow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represents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nobility</a:t>
            </a:r>
            <a:r>
              <a:rPr lang="es-ES" sz="2000" i="1" dirty="0">
                <a:solidFill>
                  <a:srgbClr val="FF9900"/>
                </a:solidFill>
              </a:rPr>
              <a:t>, </a:t>
            </a:r>
            <a:r>
              <a:rPr lang="es-ES" sz="2000" i="1" dirty="0" err="1">
                <a:solidFill>
                  <a:srgbClr val="FF9900"/>
                </a:solidFill>
              </a:rPr>
              <a:t>wealth</a:t>
            </a:r>
            <a:r>
              <a:rPr lang="es-ES" sz="2000" i="1" dirty="0">
                <a:solidFill>
                  <a:srgbClr val="FF9900"/>
                </a:solidFill>
              </a:rPr>
              <a:t>, </a:t>
            </a:r>
            <a:r>
              <a:rPr lang="es-ES" sz="2000" i="1" dirty="0" err="1">
                <a:solidFill>
                  <a:srgbClr val="FF9900"/>
                </a:solidFill>
              </a:rPr>
              <a:t>power</a:t>
            </a:r>
            <a:r>
              <a:rPr lang="es-ES" sz="2000" i="1" dirty="0">
                <a:solidFill>
                  <a:srgbClr val="FF9900"/>
                </a:solidFill>
              </a:rPr>
              <a:t>, light, </a:t>
            </a:r>
            <a:r>
              <a:rPr lang="es-ES" sz="2000" i="1" dirty="0" err="1">
                <a:solidFill>
                  <a:srgbClr val="FF9900"/>
                </a:solidFill>
              </a:rPr>
              <a:t>consistency</a:t>
            </a:r>
            <a:r>
              <a:rPr lang="es-ES" sz="2000" i="1" dirty="0">
                <a:solidFill>
                  <a:srgbClr val="FF9900"/>
                </a:solidFill>
              </a:rPr>
              <a:t> and </a:t>
            </a:r>
            <a:r>
              <a:rPr lang="es-ES" sz="2000" i="1" dirty="0" err="1">
                <a:solidFill>
                  <a:srgbClr val="FF9900"/>
                </a:solidFill>
              </a:rPr>
              <a:t>wisdom</a:t>
            </a:r>
            <a:endParaRPr lang="es-ES" sz="2000" i="1" dirty="0">
              <a:solidFill>
                <a:srgbClr val="FF99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6600"/>
                </a:solidFill>
              </a:rPr>
              <a:t>The green represents hope, faith, friendship, service and respect.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5657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05230" y="5657671"/>
            <a:ext cx="78911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condor, two branches of laurel and olive, six lances, two cannons, four rifles, a hatchet, a hat and six flags.</a:t>
            </a:r>
          </a:p>
        </p:txBody>
      </p:sp>
    </p:spTree>
    <p:extLst>
      <p:ext uri="{BB962C8B-B14F-4D97-AF65-F5344CB8AC3E}">
        <p14:creationId xmlns:p14="http://schemas.microsoft.com/office/powerpoint/2010/main" val="412437013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14" y="266700"/>
            <a:ext cx="4281311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356845" y="9906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88251" y="35769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015617" y="3576935"/>
            <a:ext cx="68997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4058469"/>
            <a:ext cx="6477000" cy="188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00FF"/>
                </a:solidFill>
              </a:rPr>
              <a:t>T</a:t>
            </a:r>
            <a:r>
              <a:rPr lang="es-ES" sz="2000" i="1" dirty="0">
                <a:solidFill>
                  <a:srgbClr val="0000FF"/>
                </a:solidFill>
              </a:rPr>
              <a:t>he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chilean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white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represents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snow</a:t>
            </a:r>
            <a:r>
              <a:rPr lang="es-ES" sz="2000" i="1" dirty="0">
                <a:solidFill>
                  <a:srgbClr val="000000"/>
                </a:solidFill>
              </a:rPr>
              <a:t> of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Andes </a:t>
            </a:r>
            <a:r>
              <a:rPr lang="es-ES" sz="2000" i="1" dirty="0" err="1">
                <a:solidFill>
                  <a:srgbClr val="000000"/>
                </a:solidFill>
              </a:rPr>
              <a:t>mountains</a:t>
            </a:r>
            <a:endParaRPr lang="es-ES" sz="2000" i="1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red </a:t>
            </a:r>
            <a:r>
              <a:rPr lang="es-ES" sz="2000" i="1" dirty="0" err="1">
                <a:solidFill>
                  <a:srgbClr val="FF0000"/>
                </a:solidFill>
              </a:rPr>
              <a:t>represents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battle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field</a:t>
            </a:r>
            <a:endParaRPr lang="en-US" altLang="en-US" sz="2000" i="1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990600" y="55052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819400" y="5939135"/>
            <a:ext cx="37001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white star.</a:t>
            </a:r>
          </a:p>
        </p:txBody>
      </p:sp>
    </p:spTree>
    <p:extLst>
      <p:ext uri="{BB962C8B-B14F-4D97-AF65-F5344CB8AC3E}">
        <p14:creationId xmlns:p14="http://schemas.microsoft.com/office/powerpoint/2010/main" val="8741929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0" y="99060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780" y="152400"/>
            <a:ext cx="4243129" cy="26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279924" y="33528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51881" y="3352800"/>
            <a:ext cx="6434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light blue and white.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35640" y="3916711"/>
            <a:ext cx="5867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light blue  </a:t>
            </a:r>
            <a:r>
              <a:rPr lang="es-ES" sz="2000" i="1" dirty="0" err="1">
                <a:solidFill>
                  <a:srgbClr val="00B0F0"/>
                </a:solidFill>
              </a:rPr>
              <a:t>represents</a:t>
            </a:r>
            <a:r>
              <a:rPr lang="es-ES" sz="2000" i="1" dirty="0">
                <a:solidFill>
                  <a:srgbClr val="00B0F0"/>
                </a:solidFill>
              </a:rPr>
              <a:t>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color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robe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</a:t>
            </a:r>
            <a:r>
              <a:rPr lang="es-ES" sz="2000" i="1" dirty="0" err="1">
                <a:solidFill>
                  <a:srgbClr val="00B0F0"/>
                </a:solidFill>
              </a:rPr>
              <a:t>Virgin</a:t>
            </a:r>
            <a:r>
              <a:rPr lang="es-ES" sz="2000" i="1" dirty="0">
                <a:solidFill>
                  <a:srgbClr val="00B0F0"/>
                </a:solidFill>
              </a:rPr>
              <a:t> Mary of </a:t>
            </a:r>
            <a:r>
              <a:rPr lang="es-ES" sz="2000" i="1" dirty="0" err="1">
                <a:solidFill>
                  <a:srgbClr val="00B0F0"/>
                </a:solidFill>
              </a:rPr>
              <a:t>Castille</a:t>
            </a:r>
            <a:endParaRPr lang="es-ES" sz="2000" i="1" dirty="0">
              <a:solidFill>
                <a:srgbClr val="00B0F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silver</a:t>
            </a:r>
            <a:r>
              <a:rPr lang="es-ES" altLang="en-US" sz="2000" i="1" dirty="0">
                <a:solidFill>
                  <a:srgbClr val="000000"/>
                </a:solidFill>
              </a:rPr>
              <a:t>.</a:t>
            </a:r>
            <a:endParaRPr lang="en-US" altLang="en-US" sz="2400" i="1" dirty="0">
              <a:solidFill>
                <a:srgbClr val="00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90501" y="5334000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094914" y="5710535"/>
            <a:ext cx="60242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is the Incan Sun: Inti</a:t>
            </a:r>
          </a:p>
        </p:txBody>
      </p:sp>
    </p:spTree>
    <p:extLst>
      <p:ext uri="{BB962C8B-B14F-4D97-AF65-F5344CB8AC3E}">
        <p14:creationId xmlns:p14="http://schemas.microsoft.com/office/powerpoint/2010/main" val="173105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6200"/>
            <a:ext cx="4191001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4468" y="1295400"/>
            <a:ext cx="4724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6251" y="34290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3455313"/>
            <a:ext cx="6629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7030A0"/>
                </a:solidFill>
              </a:rPr>
              <a:t>The colors of the flag are red, white and blue.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676400" y="3916740"/>
            <a:ext cx="660458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red </a:t>
            </a:r>
            <a:r>
              <a:rPr lang="es-ES" sz="2400" i="1" dirty="0" err="1">
                <a:solidFill>
                  <a:srgbClr val="FF0000"/>
                </a:solidFill>
              </a:rPr>
              <a:t>represents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courage</a:t>
            </a:r>
            <a:r>
              <a:rPr lang="es-ES" sz="2400" i="1" dirty="0">
                <a:solidFill>
                  <a:srgbClr val="FF0000"/>
                </a:solidFill>
              </a:rPr>
              <a:t> and </a:t>
            </a:r>
            <a:r>
              <a:rPr lang="es-ES" sz="2400" i="1" dirty="0" err="1">
                <a:solidFill>
                  <a:srgbClr val="FF0000"/>
                </a:solidFill>
              </a:rPr>
              <a:t>nationalism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0000"/>
                </a:solidFill>
              </a:rPr>
              <a:t>The white represents integrity and peace.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00FF"/>
                </a:solidFill>
              </a:rPr>
              <a:t>The blue represents liberation and generosity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4468" y="5577428"/>
            <a:ext cx="10102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9200" y="5571741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It has two! In the front, it has a blue circle with a yellow star, a palm branch and an olive branch. In the back, it has a lion, a spear and a hat.</a:t>
            </a:r>
          </a:p>
        </p:txBody>
      </p:sp>
    </p:spTree>
    <p:extLst>
      <p:ext uri="{BB962C8B-B14F-4D97-AF65-F5344CB8AC3E}">
        <p14:creationId xmlns:p14="http://schemas.microsoft.com/office/powerpoint/2010/main" val="71666398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009"/>
            <a:ext cx="4038600" cy="272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650543"/>
            <a:ext cx="47244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0" y="3501788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56485" y="3505200"/>
            <a:ext cx="609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white and blue.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86000" y="4070038"/>
            <a:ext cx="64770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space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, </a:t>
            </a:r>
            <a:r>
              <a:rPr lang="es-ES" sz="2000" i="1" dirty="0" err="1">
                <a:solidFill>
                  <a:srgbClr val="0000FF"/>
                </a:solidFill>
              </a:rPr>
              <a:t>meditation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philosophy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light, </a:t>
            </a:r>
            <a:r>
              <a:rPr lang="es-ES" altLang="en-US" sz="2000" i="1" dirty="0" err="1">
                <a:solidFill>
                  <a:srgbClr val="000000"/>
                </a:solidFill>
              </a:rPr>
              <a:t>glory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innocence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happiness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forgiveness</a:t>
            </a:r>
            <a:r>
              <a:rPr lang="es-ES" altLang="en-US" sz="2000" i="1" dirty="0">
                <a:solidFill>
                  <a:srgbClr val="000000"/>
                </a:solidFill>
              </a:rPr>
              <a:t> and </a:t>
            </a:r>
            <a:r>
              <a:rPr lang="es-ES" altLang="en-US" sz="2000" i="1" dirty="0" err="1">
                <a:solidFill>
                  <a:srgbClr val="000000"/>
                </a:solidFill>
              </a:rPr>
              <a:t>love</a:t>
            </a:r>
            <a:r>
              <a:rPr lang="es-ES" altLang="en-US" sz="2000" i="1" dirty="0">
                <a:solidFill>
                  <a:srgbClr val="000000"/>
                </a:solidFill>
              </a:rPr>
              <a:t>. </a:t>
            </a:r>
            <a:endParaRPr lang="en-US" altLang="en-US" sz="1100" i="1" dirty="0">
              <a:solidFill>
                <a:srgbClr val="00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62000" y="5791200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853030" y="6172200"/>
            <a:ext cx="52241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Sun of gold</a:t>
            </a:r>
          </a:p>
        </p:txBody>
      </p:sp>
    </p:spTree>
    <p:extLst>
      <p:ext uri="{BB962C8B-B14F-4D97-AF65-F5344CB8AC3E}">
        <p14:creationId xmlns:p14="http://schemas.microsoft.com/office/powerpoint/2010/main" val="124225282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4343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112" y="76200"/>
            <a:ext cx="423588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50555" y="31197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3119735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yellow and red.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057400" y="3780472"/>
            <a:ext cx="66294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red </a:t>
            </a:r>
            <a:r>
              <a:rPr lang="es-ES" sz="2000" i="1" dirty="0" err="1">
                <a:solidFill>
                  <a:srgbClr val="FF0000"/>
                </a:solidFill>
              </a:rPr>
              <a:t>represents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conquests</a:t>
            </a:r>
            <a:r>
              <a:rPr lang="es-ES" sz="2000" i="1" dirty="0">
                <a:solidFill>
                  <a:srgbClr val="FF0000"/>
                </a:solidFill>
              </a:rPr>
              <a:t> and </a:t>
            </a:r>
            <a:r>
              <a:rPr lang="es-ES" sz="2000" i="1" dirty="0" err="1">
                <a:solidFill>
                  <a:srgbClr val="FF0000"/>
                </a:solidFill>
              </a:rPr>
              <a:t>defences</a:t>
            </a:r>
            <a:r>
              <a:rPr lang="es-ES" sz="2000" i="1" dirty="0">
                <a:solidFill>
                  <a:srgbClr val="FF0000"/>
                </a:solidFill>
              </a:rPr>
              <a:t> of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country.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yellow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represents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riches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obtained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by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conquests</a:t>
            </a:r>
            <a:r>
              <a:rPr lang="es-ES" altLang="en-US" sz="2000" i="1" dirty="0">
                <a:solidFill>
                  <a:srgbClr val="FFC000"/>
                </a:solidFill>
              </a:rPr>
              <a:t> and </a:t>
            </a:r>
            <a:r>
              <a:rPr lang="es-ES" altLang="en-US" sz="2000" i="1" dirty="0" err="1">
                <a:solidFill>
                  <a:srgbClr val="FFC000"/>
                </a:solidFill>
              </a:rPr>
              <a:t>defences</a:t>
            </a:r>
            <a:r>
              <a:rPr lang="es-ES" altLang="en-US" sz="2000" i="1" dirty="0">
                <a:solidFill>
                  <a:srgbClr val="FFC000"/>
                </a:solidFill>
              </a:rPr>
              <a:t>.</a:t>
            </a:r>
            <a:endParaRPr lang="en-US" altLang="en-US" sz="1100" i="1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2400" y="5276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467366" y="5352871"/>
            <a:ext cx="78911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three crowns, two towers, a castle, a lion, four yellow bars and four red bars, chains, a grenadine, and three </a:t>
            </a:r>
            <a:r>
              <a:rPr lang="en-US" altLang="en-US" sz="2400" dirty="0" err="1">
                <a:solidFill>
                  <a:srgbClr val="7030A0"/>
                </a:solidFill>
              </a:rPr>
              <a:t>Fleurs</a:t>
            </a:r>
            <a:r>
              <a:rPr lang="en-US" altLang="en-US" sz="2400" dirty="0">
                <a:solidFill>
                  <a:srgbClr val="7030A0"/>
                </a:solidFill>
              </a:rPr>
              <a:t> de Lys.</a:t>
            </a:r>
          </a:p>
        </p:txBody>
      </p:sp>
    </p:spTree>
    <p:extLst>
      <p:ext uri="{BB962C8B-B14F-4D97-AF65-F5344CB8AC3E}">
        <p14:creationId xmlns:p14="http://schemas.microsoft.com/office/powerpoint/2010/main" val="76109641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88" y="89806"/>
            <a:ext cx="4087712" cy="272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0" y="685800"/>
            <a:ext cx="48006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Ecuatorial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01366" y="293744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5569" y="2916658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green, white, and red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019300" y="3466743"/>
            <a:ext cx="64770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sea </a:t>
            </a:r>
            <a:r>
              <a:rPr lang="es-ES" sz="2000" i="1" dirty="0" err="1">
                <a:solidFill>
                  <a:srgbClr val="0000FF"/>
                </a:solidFill>
              </a:rPr>
              <a:t>that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connects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main</a:t>
            </a:r>
            <a:r>
              <a:rPr lang="es-ES" sz="2000" i="1" dirty="0">
                <a:solidFill>
                  <a:srgbClr val="0000FF"/>
                </a:solidFill>
              </a:rPr>
              <a:t> country </a:t>
            </a:r>
            <a:r>
              <a:rPr lang="es-ES" sz="2000" i="1" dirty="0" err="1">
                <a:solidFill>
                  <a:srgbClr val="0000FF"/>
                </a:solidFill>
              </a:rPr>
              <a:t>with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islands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green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represents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natural </a:t>
            </a:r>
            <a:r>
              <a:rPr lang="es-ES" altLang="en-US" sz="2000" i="1" dirty="0" err="1">
                <a:solidFill>
                  <a:srgbClr val="008000"/>
                </a:solidFill>
              </a:rPr>
              <a:t>resources</a:t>
            </a:r>
            <a:r>
              <a:rPr lang="es-ES" altLang="en-US" sz="2000" i="1" dirty="0">
                <a:solidFill>
                  <a:srgbClr val="008000"/>
                </a:solidFill>
              </a:rPr>
              <a:t> and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jungles</a:t>
            </a:r>
            <a:r>
              <a:rPr lang="es-ES" altLang="en-US" sz="2000" i="1" dirty="0">
                <a:solidFill>
                  <a:srgbClr val="008000"/>
                </a:solidFill>
              </a:rPr>
              <a:t> of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country.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peace</a:t>
            </a:r>
            <a:r>
              <a:rPr lang="es-ES" altLang="en-US" sz="2000" i="1" dirty="0">
                <a:solidFill>
                  <a:srgbClr val="00000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FF0000"/>
                </a:solidFill>
              </a:rPr>
              <a:t>The</a:t>
            </a:r>
            <a:r>
              <a:rPr lang="es-ES" altLang="en-US" sz="2000" i="1" dirty="0">
                <a:solidFill>
                  <a:srgbClr val="FF0000"/>
                </a:solidFill>
              </a:rPr>
              <a:t> red </a:t>
            </a:r>
            <a:r>
              <a:rPr lang="es-ES" altLang="en-US" sz="2000" i="1" dirty="0" err="1">
                <a:solidFill>
                  <a:srgbClr val="FF0000"/>
                </a:solidFill>
              </a:rPr>
              <a:t>represents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the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struggle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for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independence</a:t>
            </a:r>
            <a:r>
              <a:rPr lang="es-ES" altLang="en-US" sz="2000" i="1" dirty="0">
                <a:solidFill>
                  <a:srgbClr val="FF0000"/>
                </a:solidFill>
              </a:rPr>
              <a:t>. 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40505" y="5950803"/>
            <a:ext cx="1963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251510" y="5950803"/>
            <a:ext cx="704489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¡It is grey! It has a natural cotton tree, six six-pointed stars.</a:t>
            </a:r>
          </a:p>
        </p:txBody>
      </p:sp>
    </p:spTree>
    <p:extLst>
      <p:ext uri="{BB962C8B-B14F-4D97-AF65-F5344CB8AC3E}">
        <p14:creationId xmlns:p14="http://schemas.microsoft.com/office/powerpoint/2010/main" val="26416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2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560</Words>
  <Application>Microsoft Office PowerPoint</Application>
  <PresentationFormat>On-screen Show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2_Pixel</vt:lpstr>
      <vt:lpstr>Me llamo __________ Clase 701 La fecha es el 5 de junio del 2015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702 La fecha es el primero de junio del 2015</dc:title>
  <dc:creator>Helen Zumaeta</dc:creator>
  <cp:lastModifiedBy>Helen Zumaeta</cp:lastModifiedBy>
  <cp:revision>9</cp:revision>
  <dcterms:created xsi:type="dcterms:W3CDTF">2015-05-29T16:24:40Z</dcterms:created>
  <dcterms:modified xsi:type="dcterms:W3CDTF">2015-06-05T19:28:26Z</dcterms:modified>
</cp:coreProperties>
</file>